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59"/>
  </p:normalViewPr>
  <p:slideViewPr>
    <p:cSldViewPr snapToGrid="0" snapToObjects="1">
      <p:cViewPr>
        <p:scale>
          <a:sx n="106" d="100"/>
          <a:sy n="106" d="100"/>
        </p:scale>
        <p:origin x="44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81EE5-8D33-5C43-AA9C-D13FE5C06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39075F-AB9B-D241-A662-9F82CF608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5BF1F-1CA8-994C-BA22-EB1F2DC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DED0A-2F7D-5C4C-8A20-F229935B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02DB-0457-844A-B2A5-A895897F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5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A1D-4719-E146-AA2E-4BA39F23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00C70-126A-CC44-AEFA-4B3C9AEB0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74AE8-638D-634A-BAB9-C79C9AAD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8CB30-55AD-2549-BF27-2F5AF571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A2F9-F1C9-4F48-9D57-AA21D201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14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841FF1-5C4C-6843-915D-0DC42E1FB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3CB3F-B3CE-904B-BB3D-D8352A0AB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665E1-3320-8B4C-9EB0-DCB3BE96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9E19D-77C2-324A-A1B0-3E5BB24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90A27-8ADB-3443-91C1-551CEE16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273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B06D7-87F3-C549-8E82-6EB5A050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F0355-76D8-9240-AA55-4325D6C28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D9CD7-FF64-1641-9F18-32E5FC15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2586B-BE7A-9444-BC16-FBD5D0BC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D8FB7-77AE-7541-860F-111CE09B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555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624E-10BB-4A46-9E20-A3AFA0B0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1227BB-461F-174D-B5FF-E97C2ECEB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A58AE-4D9D-7E47-B7FA-BD4D6892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1745A-EFFC-FA4D-8BFB-CBB2A9C2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28B3E-D253-D74D-9B23-FEC801B9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656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DE7A8-FA8B-6F4E-B077-4F258086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70CB9-9403-5B49-BC28-C4DDA34F1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7B0A6A-EE17-204B-AFE2-F3FD73C57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D752F-FF70-424C-8458-99134572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C9B26B-0814-F842-9C79-0847FD21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2DC58-FA3B-DE4C-BB44-E264977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96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2D1E5-5FAD-9248-9EC3-204FF4D2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0E3C4-5277-3B47-8F96-CBEDD1BAF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8E5709-66FF-2E4F-AD10-1E08AE53A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2DFD3-2B03-3242-B8C2-8D79D5CDF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FB4E2E-3BEF-A74B-8788-9B054CD7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73B072-DFD1-4148-8DD3-E48FCD81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5CD631-2C51-CB45-BC52-7F9E407B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D305C3-94A7-494A-8977-760468D9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15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A601D-58FF-3F4E-9489-ACC53081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5C5A83-EA5B-FC40-9228-F86A0CC4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94E4F3-91E9-744D-9E45-72235898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666B6B-4573-0D47-947E-AE10A49E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85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247064-7C73-534F-8F35-27C9BE289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A7B96C-5415-3745-B35A-035A6765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AB008-8C64-B340-B637-0BE96ED7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1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535AF-92ED-4E4F-8289-41D86C0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A6BBB-A4C5-2848-9680-24CF7A7B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24BE9A-A9B1-6B44-AFF8-90CDB0D7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1AFD4-570C-FE4D-B1CA-285F6541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CE174-C9F3-D840-AB72-D0054127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CE2D15-8863-8245-85B1-7B7170F2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787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6E7F-303B-374E-8873-E0E40C99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A5C10F-3A11-B947-B1DA-6137C63BF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21BF9-E7CB-494A-963A-535C30632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B80F0-EDB9-D345-9D39-133891FF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871478-1C8F-504F-AACC-A3F9CFED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3524E-E58E-7947-BA7C-F68670E0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38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4CF938-9CCB-9D4A-A8CA-B736B40B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F7ED5-1869-634A-8E80-D54F64B22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1FF89-7589-CD41-A32D-5466F27AE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C7AD-53FF-6F4B-BFD8-7595E8E9DDCB}" type="datetimeFigureOut">
              <a:rPr kumimoji="1" lang="ko-Kore-KR" altLang="en-US" smtClean="0"/>
              <a:t>2021. 8. 11.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3A35A-032B-9F40-8B90-C2FB28566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59753-A6CD-F643-89D2-E02CDE5BB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307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F7082C-AA74-1A4B-9097-1F8E143D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0600" y="982134"/>
            <a:ext cx="7975600" cy="3911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B1279C-76B4-FD4C-9852-A92500F34D42}"/>
              </a:ext>
            </a:extLst>
          </p:cNvPr>
          <p:cNvSpPr/>
          <p:nvPr/>
        </p:nvSpPr>
        <p:spPr>
          <a:xfrm>
            <a:off x="3428467" y="455583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934E6-519B-8E41-B008-B768FA81767A}"/>
              </a:ext>
            </a:extLst>
          </p:cNvPr>
          <p:cNvSpPr/>
          <p:nvPr/>
        </p:nvSpPr>
        <p:spPr>
          <a:xfrm>
            <a:off x="7622289" y="455583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447339-A42C-E444-9545-BED08837F4D1}"/>
              </a:ext>
            </a:extLst>
          </p:cNvPr>
          <p:cNvSpPr/>
          <p:nvPr/>
        </p:nvSpPr>
        <p:spPr>
          <a:xfrm>
            <a:off x="6950600" y="807156"/>
            <a:ext cx="2707044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sampling interval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2B3B0-B2B8-5845-AF94-4A7D4FE9FFF2}"/>
              </a:ext>
            </a:extLst>
          </p:cNvPr>
          <p:cNvSpPr/>
          <p:nvPr/>
        </p:nvSpPr>
        <p:spPr>
          <a:xfrm>
            <a:off x="2711622" y="807156"/>
            <a:ext cx="2707044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sampling interval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D14CAD-178D-0C4E-A80E-19F10D1A8BE2}"/>
              </a:ext>
            </a:extLst>
          </p:cNvPr>
          <p:cNvSpPr/>
          <p:nvPr/>
        </p:nvSpPr>
        <p:spPr>
          <a:xfrm>
            <a:off x="1978377" y="886178"/>
            <a:ext cx="564445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FD704C-198F-264F-9905-FABB818CE80E}"/>
              </a:ext>
            </a:extLst>
          </p:cNvPr>
          <p:cNvSpPr/>
          <p:nvPr/>
        </p:nvSpPr>
        <p:spPr>
          <a:xfrm>
            <a:off x="6273533" y="982134"/>
            <a:ext cx="564445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B85E19-80B9-614C-A6DD-FE9464C7A467}"/>
              </a:ext>
            </a:extLst>
          </p:cNvPr>
          <p:cNvSpPr/>
          <p:nvPr/>
        </p:nvSpPr>
        <p:spPr>
          <a:xfrm rot="16200000">
            <a:off x="640873" y="2566087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36E3F9-30B7-EE4D-97C4-D7AEBAFD8BBC}"/>
              </a:ext>
            </a:extLst>
          </p:cNvPr>
          <p:cNvSpPr/>
          <p:nvPr/>
        </p:nvSpPr>
        <p:spPr>
          <a:xfrm rot="16200000">
            <a:off x="4797245" y="2566088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25E073-7471-284A-BB7C-153A7D486619}"/>
              </a:ext>
            </a:extLst>
          </p:cNvPr>
          <p:cNvSpPr/>
          <p:nvPr/>
        </p:nvSpPr>
        <p:spPr>
          <a:xfrm>
            <a:off x="2577605" y="1360693"/>
            <a:ext cx="1901186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Underestimation</a:t>
            </a:r>
            <a:endParaRPr kumimoji="1" lang="ko-Kore-KR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F5903-81D3-0745-A1B9-F108E56BBE1C}"/>
              </a:ext>
            </a:extLst>
          </p:cNvPr>
          <p:cNvSpPr/>
          <p:nvPr/>
        </p:nvSpPr>
        <p:spPr>
          <a:xfrm>
            <a:off x="4441987" y="1692569"/>
            <a:ext cx="1901186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Overestimation</a:t>
            </a:r>
            <a:endParaRPr kumimoji="1" lang="ko-Kore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BF296-51AA-BF49-B9AC-DFA1C57111F4}"/>
              </a:ext>
            </a:extLst>
          </p:cNvPr>
          <p:cNvSpPr/>
          <p:nvPr/>
        </p:nvSpPr>
        <p:spPr>
          <a:xfrm>
            <a:off x="2790645" y="4199508"/>
            <a:ext cx="838734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7F0B56-EEF5-D74B-9AFC-E5C1E8347EA2}"/>
              </a:ext>
            </a:extLst>
          </p:cNvPr>
          <p:cNvSpPr/>
          <p:nvPr/>
        </p:nvSpPr>
        <p:spPr>
          <a:xfrm>
            <a:off x="4535998" y="4199508"/>
            <a:ext cx="838734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DD7F55-D96A-8947-92DC-1E275759A3D6}"/>
              </a:ext>
            </a:extLst>
          </p:cNvPr>
          <p:cNvSpPr/>
          <p:nvPr/>
        </p:nvSpPr>
        <p:spPr>
          <a:xfrm>
            <a:off x="7102277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67434F-2F49-594E-B6B7-B4E3DF73BB8A}"/>
              </a:ext>
            </a:extLst>
          </p:cNvPr>
          <p:cNvSpPr/>
          <p:nvPr/>
        </p:nvSpPr>
        <p:spPr>
          <a:xfrm>
            <a:off x="7622289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42C40B-D583-C242-B5AB-436EE2CB2AF8}"/>
              </a:ext>
            </a:extLst>
          </p:cNvPr>
          <p:cNvSpPr/>
          <p:nvPr/>
        </p:nvSpPr>
        <p:spPr>
          <a:xfrm>
            <a:off x="8695953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E8058-5815-9D41-98AD-A02EEB10733C}"/>
              </a:ext>
            </a:extLst>
          </p:cNvPr>
          <p:cNvSpPr/>
          <p:nvPr/>
        </p:nvSpPr>
        <p:spPr>
          <a:xfrm>
            <a:off x="9409020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1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E27CCD-E131-FF47-A3BD-22F286889E78}"/>
              </a:ext>
            </a:extLst>
          </p:cNvPr>
          <p:cNvGrpSpPr/>
          <p:nvPr/>
        </p:nvGrpSpPr>
        <p:grpSpPr>
          <a:xfrm>
            <a:off x="1948098" y="1860147"/>
            <a:ext cx="7957902" cy="3099203"/>
            <a:chOff x="1948098" y="1860147"/>
            <a:chExt cx="7957902" cy="30992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1C9FB4-2A9E-574B-9309-3899D5F99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1898650"/>
              <a:ext cx="7620000" cy="30607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EF7187-1AAC-904F-AE14-2C142D1737BB}"/>
                </a:ext>
              </a:extLst>
            </p:cNvPr>
            <p:cNvSpPr/>
            <p:nvPr/>
          </p:nvSpPr>
          <p:spPr>
            <a:xfrm rot="16200000">
              <a:off x="831726" y="3110637"/>
              <a:ext cx="2570647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ln(C)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154888-B634-4D4C-9B05-112CF6302495}"/>
                </a:ext>
              </a:extLst>
            </p:cNvPr>
            <p:cNvSpPr/>
            <p:nvPr/>
          </p:nvSpPr>
          <p:spPr>
            <a:xfrm>
              <a:off x="3389932" y="4463713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052A11-6A3B-B640-B073-2AA5DF8C3FEE}"/>
                </a:ext>
              </a:extLst>
            </p:cNvPr>
            <p:cNvSpPr/>
            <p:nvPr/>
          </p:nvSpPr>
          <p:spPr>
            <a:xfrm rot="16200000">
              <a:off x="4598369" y="3110636"/>
              <a:ext cx="2570647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ln(C)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38777D-C979-4F4B-B371-36FBE5FF3F14}"/>
                </a:ext>
              </a:extLst>
            </p:cNvPr>
            <p:cNvSpPr/>
            <p:nvPr/>
          </p:nvSpPr>
          <p:spPr>
            <a:xfrm>
              <a:off x="2117050" y="186014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FE921-2455-CA4E-8D7F-946848C718D3}"/>
                </a:ext>
              </a:extLst>
            </p:cNvPr>
            <p:cNvSpPr/>
            <p:nvPr/>
          </p:nvSpPr>
          <p:spPr>
            <a:xfrm>
              <a:off x="5614196" y="186014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2C210CE-1626-3244-ADCB-A31AA46076F7}"/>
                </a:ext>
              </a:extLst>
            </p:cNvPr>
            <p:cNvSpPr/>
            <p:nvPr/>
          </p:nvSpPr>
          <p:spPr>
            <a:xfrm>
              <a:off x="2549839" y="2236553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D0BE19-4451-8A48-84CF-D56B3E5115D8}"/>
                </a:ext>
              </a:extLst>
            </p:cNvPr>
            <p:cNvSpPr/>
            <p:nvPr/>
          </p:nvSpPr>
          <p:spPr>
            <a:xfrm>
              <a:off x="2732719" y="277648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565023F-0D24-1849-B2A5-0C36BF92A0C5}"/>
                </a:ext>
              </a:extLst>
            </p:cNvPr>
            <p:cNvSpPr/>
            <p:nvPr/>
          </p:nvSpPr>
          <p:spPr>
            <a:xfrm>
              <a:off x="2872056" y="294194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722C47-5AAA-7B4F-9EEA-A1097828D125}"/>
                </a:ext>
              </a:extLst>
            </p:cNvPr>
            <p:cNvSpPr/>
            <p:nvPr/>
          </p:nvSpPr>
          <p:spPr>
            <a:xfrm>
              <a:off x="3211690" y="3029032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DD7EE38-BF63-1949-9A16-C403D66F07A0}"/>
                </a:ext>
              </a:extLst>
            </p:cNvPr>
            <p:cNvSpPr/>
            <p:nvPr/>
          </p:nvSpPr>
          <p:spPr>
            <a:xfrm>
              <a:off x="3612284" y="3177078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E745B3-BA48-C543-AD50-91F93A8E1EEB}"/>
                </a:ext>
              </a:extLst>
            </p:cNvPr>
            <p:cNvSpPr/>
            <p:nvPr/>
          </p:nvSpPr>
          <p:spPr>
            <a:xfrm>
              <a:off x="5014364" y="302032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27B89B-60C3-CE42-B09C-14FA82F9F40D}"/>
                </a:ext>
              </a:extLst>
            </p:cNvPr>
            <p:cNvSpPr/>
            <p:nvPr/>
          </p:nvSpPr>
          <p:spPr>
            <a:xfrm>
              <a:off x="5014365" y="3307707"/>
              <a:ext cx="184746" cy="18474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D05B9F-1794-024E-9C56-8F7B006F16EB}"/>
                </a:ext>
              </a:extLst>
            </p:cNvPr>
            <p:cNvSpPr/>
            <p:nvPr/>
          </p:nvSpPr>
          <p:spPr>
            <a:xfrm>
              <a:off x="8588776" y="3307707"/>
              <a:ext cx="184746" cy="18474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5E64A50-AF02-4C40-B6CE-345F3F0C07BF}"/>
                </a:ext>
              </a:extLst>
            </p:cNvPr>
            <p:cNvSpPr/>
            <p:nvPr/>
          </p:nvSpPr>
          <p:spPr>
            <a:xfrm>
              <a:off x="7271552" y="3205070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A135D1E-34AB-7E42-9CBB-DA0BDEF88193}"/>
                </a:ext>
              </a:extLst>
            </p:cNvPr>
            <p:cNvSpPr/>
            <p:nvPr/>
          </p:nvSpPr>
          <p:spPr>
            <a:xfrm>
              <a:off x="6848669" y="302032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45FA058-EB75-6247-A2EA-D88ADB83F554}"/>
                </a:ext>
              </a:extLst>
            </p:cNvPr>
            <p:cNvSpPr/>
            <p:nvPr/>
          </p:nvSpPr>
          <p:spPr>
            <a:xfrm>
              <a:off x="6485541" y="296652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394572-B27A-ED42-81BB-08AC918E45B8}"/>
                </a:ext>
              </a:extLst>
            </p:cNvPr>
            <p:cNvSpPr/>
            <p:nvPr/>
          </p:nvSpPr>
          <p:spPr>
            <a:xfrm>
              <a:off x="6381038" y="2774935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CA641E-B80B-D34A-9BE3-BD2F6F6EA35B}"/>
                </a:ext>
              </a:extLst>
            </p:cNvPr>
            <p:cNvSpPr/>
            <p:nvPr/>
          </p:nvSpPr>
          <p:spPr>
            <a:xfrm>
              <a:off x="6206866" y="2235003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4EDFF0-CE85-3D41-9288-0510FF1C93E6}"/>
                </a:ext>
              </a:extLst>
            </p:cNvPr>
            <p:cNvSpPr/>
            <p:nvPr/>
          </p:nvSpPr>
          <p:spPr>
            <a:xfrm>
              <a:off x="7165283" y="4465889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5DA8A-7927-FD4A-9658-C809C916989F}"/>
                </a:ext>
              </a:extLst>
            </p:cNvPr>
            <p:cNvSpPr/>
            <p:nvPr/>
          </p:nvSpPr>
          <p:spPr>
            <a:xfrm>
              <a:off x="2992135" y="2150339"/>
              <a:ext cx="2372152" cy="655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Terminal observation</a:t>
              </a:r>
            </a:p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(C*) is a bit off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0F9100-374A-C34B-88AC-07B8DE583C48}"/>
                </a:ext>
              </a:extLst>
            </p:cNvPr>
            <p:cNvSpPr/>
            <p:nvPr/>
          </p:nvSpPr>
          <p:spPr>
            <a:xfrm>
              <a:off x="2518581" y="3464381"/>
              <a:ext cx="2372152" cy="892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Predicted terminal concentration (     ) is more correct</a:t>
              </a:r>
              <a:endParaRPr lang="en-US" altLang="ko-Kore-KR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128E0CE-1A79-B047-B376-7EDC82E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43" t="26260"/>
            <a:stretch/>
          </p:blipFill>
          <p:spPr>
            <a:xfrm>
              <a:off x="8465955" y="3536185"/>
              <a:ext cx="267594" cy="3885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55F4ABF-967E-6942-91E5-D30ACB35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43" t="26260"/>
            <a:stretch/>
          </p:blipFill>
          <p:spPr>
            <a:xfrm>
              <a:off x="5292925" y="3244711"/>
              <a:ext cx="267594" cy="38850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08F2D7-E28A-664A-9C31-EC28724E5B4A}"/>
                </a:ext>
              </a:extLst>
            </p:cNvPr>
            <p:cNvSpPr/>
            <p:nvPr/>
          </p:nvSpPr>
          <p:spPr>
            <a:xfrm>
              <a:off x="5246565" y="2799562"/>
              <a:ext cx="441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ore-KR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C*</a:t>
              </a:r>
              <a:endParaRPr lang="ko-Kore-KR" altLang="en-US" i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D08CC6-C7DA-C141-ADCD-81F4983D9E17}"/>
                </a:ext>
              </a:extLst>
            </p:cNvPr>
            <p:cNvSpPr/>
            <p:nvPr/>
          </p:nvSpPr>
          <p:spPr>
            <a:xfrm>
              <a:off x="8599752" y="2666155"/>
              <a:ext cx="441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ore-KR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C*</a:t>
              </a:r>
              <a:endParaRPr lang="ko-Kore-KR" altLang="en-US" i="1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F5A08BD-86C9-3D41-ABFC-2198E5133FA7}"/>
                </a:ext>
              </a:extLst>
            </p:cNvPr>
            <p:cNvSpPr/>
            <p:nvPr/>
          </p:nvSpPr>
          <p:spPr>
            <a:xfrm>
              <a:off x="8588775" y="303109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1C00EB9-5C9F-B048-AA46-A529EC27D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43" t="26260"/>
            <a:stretch/>
          </p:blipFill>
          <p:spPr>
            <a:xfrm>
              <a:off x="4134367" y="3760932"/>
              <a:ext cx="209008" cy="303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46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D308DF-4494-E642-B60B-22CBF2D3A1F3}"/>
              </a:ext>
            </a:extLst>
          </p:cNvPr>
          <p:cNvGrpSpPr/>
          <p:nvPr/>
        </p:nvGrpSpPr>
        <p:grpSpPr>
          <a:xfrm>
            <a:off x="2158201" y="1672388"/>
            <a:ext cx="7462049" cy="4061662"/>
            <a:chOff x="2158201" y="1672388"/>
            <a:chExt cx="7462049" cy="406166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85A6D79-FA49-5044-928E-2CF1D26C0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96"/>
            <a:stretch/>
          </p:blipFill>
          <p:spPr>
            <a:xfrm>
              <a:off x="2571750" y="1672388"/>
              <a:ext cx="7048500" cy="406166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32BA16-AEA0-E549-A571-A6DECCBFF1E2}"/>
                </a:ext>
              </a:extLst>
            </p:cNvPr>
            <p:cNvSpPr/>
            <p:nvPr/>
          </p:nvSpPr>
          <p:spPr>
            <a:xfrm rot="16200000">
              <a:off x="2700619" y="3219837"/>
              <a:ext cx="896823" cy="850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8E6FF-60E6-F141-AB43-A7D840F67102}"/>
                </a:ext>
              </a:extLst>
            </p:cNvPr>
            <p:cNvSpPr/>
            <p:nvPr/>
          </p:nvSpPr>
          <p:spPr>
            <a:xfrm>
              <a:off x="2286002" y="5345549"/>
              <a:ext cx="2758239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Assumption: K</a:t>
              </a:r>
              <a:r>
                <a:rPr kumimoji="1" lang="en-US" altLang="ko-Kore-KR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&gt;&gt; </a:t>
              </a:r>
              <a:r>
                <a:rPr kumimoji="1" lang="en-US" altLang="ko-Kore-K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kumimoji="1" lang="en-US" altLang="ko-Kore-KR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kumimoji="1" lang="ko-Kore-KR" alt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0F8437-63E6-2D46-975A-B202F7FADCF6}"/>
                </a:ext>
              </a:extLst>
            </p:cNvPr>
            <p:cNvSpPr/>
            <p:nvPr/>
          </p:nvSpPr>
          <p:spPr>
            <a:xfrm>
              <a:off x="5713033" y="5338461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8C3A0B-B5B6-D04B-B934-9839B8C6043C}"/>
                </a:ext>
              </a:extLst>
            </p:cNvPr>
            <p:cNvSpPr/>
            <p:nvPr/>
          </p:nvSpPr>
          <p:spPr>
            <a:xfrm>
              <a:off x="4064228" y="5017208"/>
              <a:ext cx="5556021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0        1         2         3         4         5           6           7           8   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1FE194-34EC-9841-B990-510C271AA490}"/>
                </a:ext>
              </a:extLst>
            </p:cNvPr>
            <p:cNvSpPr/>
            <p:nvPr/>
          </p:nvSpPr>
          <p:spPr>
            <a:xfrm>
              <a:off x="6334142" y="3354100"/>
              <a:ext cx="2148122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“Elimination” phase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D98D0C-3CA3-0446-953A-196CA5DAACA2}"/>
                </a:ext>
              </a:extLst>
            </p:cNvPr>
            <p:cNvSpPr/>
            <p:nvPr/>
          </p:nvSpPr>
          <p:spPr>
            <a:xfrm>
              <a:off x="4874311" y="2729500"/>
              <a:ext cx="2273450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“Distribution” phase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6C90BF-A6FC-074D-B720-14477481AB4B}"/>
                </a:ext>
              </a:extLst>
            </p:cNvPr>
            <p:cNvSpPr/>
            <p:nvPr/>
          </p:nvSpPr>
          <p:spPr>
            <a:xfrm>
              <a:off x="3580897" y="4707506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602C87-C262-024C-A712-B195E0103A36}"/>
                </a:ext>
              </a:extLst>
            </p:cNvPr>
            <p:cNvSpPr/>
            <p:nvPr/>
          </p:nvSpPr>
          <p:spPr>
            <a:xfrm>
              <a:off x="3580897" y="3991403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25185B-834C-044E-B8D3-9B78A61F2E6B}"/>
                </a:ext>
              </a:extLst>
            </p:cNvPr>
            <p:cNvSpPr/>
            <p:nvPr/>
          </p:nvSpPr>
          <p:spPr>
            <a:xfrm>
              <a:off x="3556830" y="3429000"/>
              <a:ext cx="521868" cy="360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3AA6F2-B003-6D4C-A76C-8EA7129F039F}"/>
                </a:ext>
              </a:extLst>
            </p:cNvPr>
            <p:cNvSpPr/>
            <p:nvPr/>
          </p:nvSpPr>
          <p:spPr>
            <a:xfrm>
              <a:off x="2158201" y="1973922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“A”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745CA2-C523-F941-8A5F-2E6E8D31EB4D}"/>
                </a:ext>
              </a:extLst>
            </p:cNvPr>
            <p:cNvSpPr/>
            <p:nvPr/>
          </p:nvSpPr>
          <p:spPr>
            <a:xfrm>
              <a:off x="4911409" y="4153231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l-GR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38725F-B216-3747-B853-0D01332A8964}"/>
                </a:ext>
              </a:extLst>
            </p:cNvPr>
            <p:cNvSpPr/>
            <p:nvPr/>
          </p:nvSpPr>
          <p:spPr>
            <a:xfrm>
              <a:off x="6758725" y="3785120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l-GR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4DF6A7-C9A0-444B-87B9-6B186C6EB93D}"/>
                </a:ext>
              </a:extLst>
            </p:cNvPr>
            <p:cNvSpPr/>
            <p:nvPr/>
          </p:nvSpPr>
          <p:spPr>
            <a:xfrm>
              <a:off x="2598102" y="2585227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“B”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26A89E-FA8E-6A4A-8FAF-5A0F87B9332A}"/>
                </a:ext>
              </a:extLst>
            </p:cNvPr>
            <p:cNvSpPr/>
            <p:nvPr/>
          </p:nvSpPr>
          <p:spPr>
            <a:xfrm>
              <a:off x="4223085" y="1990169"/>
              <a:ext cx="41629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b="0" i="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</a:t>
              </a:r>
              <a:r>
                <a:rPr lang="en-US" altLang="ko-Kore-KR" b="0" i="0" baseline="-25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p(t)</a:t>
              </a:r>
              <a:r>
                <a:rPr lang="en-US" altLang="ko-Kore-KR" b="0" i="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= A * e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-(</a:t>
              </a:r>
              <a:r>
                <a:rPr lang="el-GR" altLang="ko-Kore-KR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* t) </a:t>
              </a:r>
              <a:r>
                <a:rPr lang="en-US" altLang="ko-Kore-KR" b="0" i="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+ B * e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-(</a:t>
              </a:r>
              <a:r>
                <a:rPr lang="el-GR" altLang="ko-Kore-KR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* t)</a:t>
              </a:r>
              <a:endParaRPr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4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B3415A-C344-FE4A-A376-1ED490689016}"/>
              </a:ext>
            </a:extLst>
          </p:cNvPr>
          <p:cNvGrpSpPr/>
          <p:nvPr/>
        </p:nvGrpSpPr>
        <p:grpSpPr>
          <a:xfrm>
            <a:off x="1825977" y="654756"/>
            <a:ext cx="8257823" cy="4086578"/>
            <a:chOff x="1825977" y="1298222"/>
            <a:chExt cx="8257823" cy="40865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423AC5-7669-A040-B8C1-A05600F4F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08200" y="1473200"/>
              <a:ext cx="7975600" cy="391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C2013ED-ACE3-8A4F-8C15-62E663023422}"/>
                </a:ext>
              </a:extLst>
            </p:cNvPr>
            <p:cNvSpPr/>
            <p:nvPr/>
          </p:nvSpPr>
          <p:spPr>
            <a:xfrm>
              <a:off x="3276067" y="504689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87549CB-3CEA-B244-BB0A-2A6CC8ABEE10}"/>
                </a:ext>
              </a:extLst>
            </p:cNvPr>
            <p:cNvSpPr/>
            <p:nvPr/>
          </p:nvSpPr>
          <p:spPr>
            <a:xfrm>
              <a:off x="7469889" y="504689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F4FC3A-E287-7546-9829-1EC8A6C834F8}"/>
                </a:ext>
              </a:extLst>
            </p:cNvPr>
            <p:cNvSpPr/>
            <p:nvPr/>
          </p:nvSpPr>
          <p:spPr>
            <a:xfrm>
              <a:off x="6798200" y="1298222"/>
              <a:ext cx="2707044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Small sampling interval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639E01C-218E-1945-B967-97BA5F84EC10}"/>
                </a:ext>
              </a:extLst>
            </p:cNvPr>
            <p:cNvSpPr/>
            <p:nvPr/>
          </p:nvSpPr>
          <p:spPr>
            <a:xfrm>
              <a:off x="2559222" y="1298222"/>
              <a:ext cx="2707044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Large sampling interval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5D4D407-D0B3-6547-AB9D-457F236692B6}"/>
                </a:ext>
              </a:extLst>
            </p:cNvPr>
            <p:cNvSpPr/>
            <p:nvPr/>
          </p:nvSpPr>
          <p:spPr>
            <a:xfrm>
              <a:off x="1825977" y="1377244"/>
              <a:ext cx="564445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4045D4-56A0-654C-BBD0-C106F0D44C8A}"/>
                </a:ext>
              </a:extLst>
            </p:cNvPr>
            <p:cNvSpPr/>
            <p:nvPr/>
          </p:nvSpPr>
          <p:spPr>
            <a:xfrm>
              <a:off x="6121133" y="1473200"/>
              <a:ext cx="564445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57BE235-E04B-1F4D-AC2D-EF2235B63A9A}"/>
                </a:ext>
              </a:extLst>
            </p:cNvPr>
            <p:cNvSpPr/>
            <p:nvPr/>
          </p:nvSpPr>
          <p:spPr>
            <a:xfrm rot="16200000">
              <a:off x="488473" y="3057153"/>
              <a:ext cx="3082478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F786C9E-171C-8A4D-BADE-2442C794C678}"/>
                </a:ext>
              </a:extLst>
            </p:cNvPr>
            <p:cNvSpPr/>
            <p:nvPr/>
          </p:nvSpPr>
          <p:spPr>
            <a:xfrm rot="16200000">
              <a:off x="4644845" y="3057154"/>
              <a:ext cx="3082478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0A2EFBB-FBFB-6B44-9EB9-58F54AABBAC2}"/>
                </a:ext>
              </a:extLst>
            </p:cNvPr>
            <p:cNvSpPr/>
            <p:nvPr/>
          </p:nvSpPr>
          <p:spPr>
            <a:xfrm>
              <a:off x="2425205" y="1851759"/>
              <a:ext cx="1901186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Underestimation</a:t>
              </a:r>
              <a:endParaRPr kumimoji="1" lang="ko-Kore-KR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DF388F-71F2-3247-8A58-9FB26C1A87D7}"/>
                </a:ext>
              </a:extLst>
            </p:cNvPr>
            <p:cNvSpPr/>
            <p:nvPr/>
          </p:nvSpPr>
          <p:spPr>
            <a:xfrm>
              <a:off x="4289587" y="2183635"/>
              <a:ext cx="1901186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Underestimation</a:t>
              </a:r>
              <a:endParaRPr kumimoji="1" lang="ko-Kore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820380-AEFA-1440-A703-11239CE28B8A}"/>
                </a:ext>
              </a:extLst>
            </p:cNvPr>
            <p:cNvSpPr/>
            <p:nvPr/>
          </p:nvSpPr>
          <p:spPr>
            <a:xfrm>
              <a:off x="2638245" y="4690574"/>
              <a:ext cx="838734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dirty="0">
                  <a:solidFill>
                    <a:schemeClr val="tx1"/>
                  </a:solidFill>
                </a:rPr>
                <a:t>Δ</a:t>
              </a:r>
              <a:r>
                <a:rPr lang="en-US" altLang="ko-Kore-KR" dirty="0">
                  <a:solidFill>
                    <a:schemeClr val="tx1"/>
                  </a:solidFill>
                </a:rPr>
                <a:t>t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F3C3DC-93ED-5A4B-97AD-08282943A1DB}"/>
                </a:ext>
              </a:extLst>
            </p:cNvPr>
            <p:cNvSpPr/>
            <p:nvPr/>
          </p:nvSpPr>
          <p:spPr>
            <a:xfrm>
              <a:off x="4383598" y="4690574"/>
              <a:ext cx="838734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dirty="0">
                  <a:solidFill>
                    <a:schemeClr val="tx1"/>
                  </a:solidFill>
                </a:rPr>
                <a:t>Δ</a:t>
              </a:r>
              <a:r>
                <a:rPr lang="en-US" altLang="ko-Kore-KR" dirty="0">
                  <a:solidFill>
                    <a:schemeClr val="tx1"/>
                  </a:solidFill>
                </a:rPr>
                <a:t>t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FD11668-70D6-8649-AA92-28BEE3439EAF}"/>
                </a:ext>
              </a:extLst>
            </p:cNvPr>
            <p:cNvSpPr/>
            <p:nvPr/>
          </p:nvSpPr>
          <p:spPr>
            <a:xfrm>
              <a:off x="6949877" y="4690574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dirty="0">
                  <a:solidFill>
                    <a:schemeClr val="tx1"/>
                  </a:solidFill>
                </a:rPr>
                <a:t>Δ</a:t>
              </a:r>
              <a:r>
                <a:rPr lang="en-US" altLang="ko-Kore-KR" dirty="0">
                  <a:solidFill>
                    <a:schemeClr val="tx1"/>
                  </a:solidFill>
                </a:rPr>
                <a:t>t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E433B14-65E9-D248-A185-88ED44711D2C}"/>
                </a:ext>
              </a:extLst>
            </p:cNvPr>
            <p:cNvSpPr/>
            <p:nvPr/>
          </p:nvSpPr>
          <p:spPr>
            <a:xfrm>
              <a:off x="7469889" y="4690574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dirty="0">
                  <a:solidFill>
                    <a:schemeClr val="tx1"/>
                  </a:solidFill>
                </a:rPr>
                <a:t>Δ</a:t>
              </a:r>
              <a:r>
                <a:rPr lang="en-US" altLang="ko-Kore-KR" dirty="0">
                  <a:solidFill>
                    <a:schemeClr val="tx1"/>
                  </a:solidFill>
                </a:rPr>
                <a:t>t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B43F6F0-56FB-CE44-847E-AC9C73EACC21}"/>
                </a:ext>
              </a:extLst>
            </p:cNvPr>
            <p:cNvSpPr/>
            <p:nvPr/>
          </p:nvSpPr>
          <p:spPr>
            <a:xfrm>
              <a:off x="8543553" y="4690574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dirty="0">
                  <a:solidFill>
                    <a:schemeClr val="tx1"/>
                  </a:solidFill>
                </a:rPr>
                <a:t>Δ</a:t>
              </a:r>
              <a:r>
                <a:rPr lang="en-US" altLang="ko-Kore-KR" dirty="0">
                  <a:solidFill>
                    <a:schemeClr val="tx1"/>
                  </a:solidFill>
                </a:rPr>
                <a:t>t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31A16FC-9B63-AB4A-A512-F23FC6DEC534}"/>
                </a:ext>
              </a:extLst>
            </p:cNvPr>
            <p:cNvSpPr/>
            <p:nvPr/>
          </p:nvSpPr>
          <p:spPr>
            <a:xfrm>
              <a:off x="9256620" y="4690574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dirty="0">
                  <a:solidFill>
                    <a:schemeClr val="tx1"/>
                  </a:solidFill>
                </a:rPr>
                <a:t>Δ</a:t>
              </a:r>
              <a:r>
                <a:rPr lang="en-US" altLang="ko-Kore-KR" dirty="0">
                  <a:solidFill>
                    <a:schemeClr val="tx1"/>
                  </a:solidFill>
                </a:rPr>
                <a:t>t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87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D1F67D-17F5-AB4D-8EBB-42ECF7F1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6800" y="1657350"/>
            <a:ext cx="7518400" cy="3543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3C64F7-BE48-D548-8349-E37BB82AC84A}"/>
              </a:ext>
            </a:extLst>
          </p:cNvPr>
          <p:cNvSpPr/>
          <p:nvPr/>
        </p:nvSpPr>
        <p:spPr>
          <a:xfrm>
            <a:off x="2914822" y="1484489"/>
            <a:ext cx="3023134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trapezoidal method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43369F-B8ED-BE4B-A9D8-D47E2F15D11D}"/>
              </a:ext>
            </a:extLst>
          </p:cNvPr>
          <p:cNvSpPr/>
          <p:nvPr/>
        </p:nvSpPr>
        <p:spPr>
          <a:xfrm>
            <a:off x="6690954" y="1484489"/>
            <a:ext cx="3322289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Log-linear trapezoidal method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8DE4A-0DC2-3E4E-B84D-E8BB71BFD7D5}"/>
              </a:ext>
            </a:extLst>
          </p:cNvPr>
          <p:cNvSpPr/>
          <p:nvPr/>
        </p:nvSpPr>
        <p:spPr>
          <a:xfrm>
            <a:off x="4077208" y="2232157"/>
            <a:ext cx="1901186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Overestimation</a:t>
            </a:r>
            <a:endParaRPr kumimoji="1" lang="ko-Kore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456049-CEAD-6B49-B051-CD9E580EFE70}"/>
              </a:ext>
            </a:extLst>
          </p:cNvPr>
          <p:cNvSpPr/>
          <p:nvPr/>
        </p:nvSpPr>
        <p:spPr>
          <a:xfrm>
            <a:off x="3891311" y="487968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478ED-92CD-1D49-8396-1D05484B4A79}"/>
              </a:ext>
            </a:extLst>
          </p:cNvPr>
          <p:cNvSpPr/>
          <p:nvPr/>
        </p:nvSpPr>
        <p:spPr>
          <a:xfrm>
            <a:off x="7588418" y="487968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0E32C-F52B-8A4F-A74C-8C194FE09F5F}"/>
              </a:ext>
            </a:extLst>
          </p:cNvPr>
          <p:cNvSpPr/>
          <p:nvPr/>
        </p:nvSpPr>
        <p:spPr>
          <a:xfrm>
            <a:off x="6955519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 err="1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 err="1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6EFBF2-A6E3-F348-835E-8221DC992EBF}"/>
              </a:ext>
            </a:extLst>
          </p:cNvPr>
          <p:cNvSpPr/>
          <p:nvPr/>
        </p:nvSpPr>
        <p:spPr>
          <a:xfrm>
            <a:off x="7808534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sz="1600" dirty="0">
                <a:solidFill>
                  <a:schemeClr val="tx1"/>
                </a:solidFill>
              </a:rPr>
              <a:t>Δ</a:t>
            </a:r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endParaRPr kumimoji="1" lang="ko-Kore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3BD60-D9E6-9C4E-9B78-898F69922C92}"/>
              </a:ext>
            </a:extLst>
          </p:cNvPr>
          <p:cNvSpPr/>
          <p:nvPr/>
        </p:nvSpPr>
        <p:spPr>
          <a:xfrm>
            <a:off x="8842705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16ED53-436B-8F44-8B7E-57856F2CEDFD}"/>
              </a:ext>
            </a:extLst>
          </p:cNvPr>
          <p:cNvSpPr/>
          <p:nvPr/>
        </p:nvSpPr>
        <p:spPr>
          <a:xfrm>
            <a:off x="4020504" y="4544958"/>
            <a:ext cx="838734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sz="1600" dirty="0">
                <a:solidFill>
                  <a:schemeClr val="tx1"/>
                </a:solidFill>
              </a:rPr>
              <a:t>Δ</a:t>
            </a:r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endParaRPr kumimoji="1" lang="ko-Kore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196BD2-CB94-FD49-A9B7-4549C090D585}"/>
              </a:ext>
            </a:extLst>
          </p:cNvPr>
          <p:cNvSpPr/>
          <p:nvPr/>
        </p:nvSpPr>
        <p:spPr>
          <a:xfrm>
            <a:off x="3294951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 err="1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 err="1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23C92-C18D-FD43-9DF8-5A516014F596}"/>
              </a:ext>
            </a:extLst>
          </p:cNvPr>
          <p:cNvSpPr/>
          <p:nvPr/>
        </p:nvSpPr>
        <p:spPr>
          <a:xfrm>
            <a:off x="5182137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85A4DA-2761-7C49-850A-EE26D9D7495F}"/>
              </a:ext>
            </a:extLst>
          </p:cNvPr>
          <p:cNvSpPr/>
          <p:nvPr/>
        </p:nvSpPr>
        <p:spPr>
          <a:xfrm>
            <a:off x="2178757" y="2329957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C4DBCE-56F7-3B4B-864F-3225E75C4C70}"/>
              </a:ext>
            </a:extLst>
          </p:cNvPr>
          <p:cNvSpPr/>
          <p:nvPr/>
        </p:nvSpPr>
        <p:spPr>
          <a:xfrm>
            <a:off x="2178756" y="3933569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537A92-D5AB-C943-A0C0-465CDEE68C19}"/>
              </a:ext>
            </a:extLst>
          </p:cNvPr>
          <p:cNvSpPr/>
          <p:nvPr/>
        </p:nvSpPr>
        <p:spPr>
          <a:xfrm>
            <a:off x="5915109" y="2321490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5C63DB-D264-1544-95F2-E6E1CBEA99E3}"/>
              </a:ext>
            </a:extLst>
          </p:cNvPr>
          <p:cNvSpPr/>
          <p:nvPr/>
        </p:nvSpPr>
        <p:spPr>
          <a:xfrm>
            <a:off x="5915108" y="3925102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6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5483E8F-CB42-8347-893F-F13EEFD92630}"/>
              </a:ext>
            </a:extLst>
          </p:cNvPr>
          <p:cNvGrpSpPr/>
          <p:nvPr/>
        </p:nvGrpSpPr>
        <p:grpSpPr>
          <a:xfrm>
            <a:off x="2178756" y="1484489"/>
            <a:ext cx="7834487" cy="3733095"/>
            <a:chOff x="2178756" y="1484489"/>
            <a:chExt cx="7834487" cy="37330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DD1F67D-17F5-AB4D-8EBB-42ECF7F15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6800" y="1657350"/>
              <a:ext cx="7518400" cy="35433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43C64F7-BE48-D548-8349-E37BB82AC84A}"/>
                </a:ext>
              </a:extLst>
            </p:cNvPr>
            <p:cNvSpPr/>
            <p:nvPr/>
          </p:nvSpPr>
          <p:spPr>
            <a:xfrm>
              <a:off x="2914822" y="1484489"/>
              <a:ext cx="3023134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trapezoidal method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43369F-B8ED-BE4B-A9D8-D47E2F15D11D}"/>
                </a:ext>
              </a:extLst>
            </p:cNvPr>
            <p:cNvSpPr/>
            <p:nvPr/>
          </p:nvSpPr>
          <p:spPr>
            <a:xfrm>
              <a:off x="6690954" y="1484489"/>
              <a:ext cx="3322289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Log-linear trapezoidal method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68DE4A-0DC2-3E4E-B84D-E8BB71BFD7D5}"/>
                </a:ext>
              </a:extLst>
            </p:cNvPr>
            <p:cNvSpPr/>
            <p:nvPr/>
          </p:nvSpPr>
          <p:spPr>
            <a:xfrm>
              <a:off x="4077208" y="2232157"/>
              <a:ext cx="1901186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Overestimation</a:t>
              </a:r>
              <a:endParaRPr kumimoji="1" lang="ko-Kore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456049-CEAD-6B49-B051-CD9E580EFE70}"/>
                </a:ext>
              </a:extLst>
            </p:cNvPr>
            <p:cNvSpPr/>
            <p:nvPr/>
          </p:nvSpPr>
          <p:spPr>
            <a:xfrm>
              <a:off x="3891311" y="4879681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478ED-92CD-1D49-8396-1D05484B4A79}"/>
                </a:ext>
              </a:extLst>
            </p:cNvPr>
            <p:cNvSpPr/>
            <p:nvPr/>
          </p:nvSpPr>
          <p:spPr>
            <a:xfrm>
              <a:off x="7588418" y="4879681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80E32C-F52B-8A4F-A74C-8C194FE09F5F}"/>
                </a:ext>
              </a:extLst>
            </p:cNvPr>
            <p:cNvSpPr/>
            <p:nvPr/>
          </p:nvSpPr>
          <p:spPr>
            <a:xfrm>
              <a:off x="6955519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 err="1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6EFBF2-A6E3-F348-835E-8221DC992EBF}"/>
                </a:ext>
              </a:extLst>
            </p:cNvPr>
            <p:cNvSpPr/>
            <p:nvPr/>
          </p:nvSpPr>
          <p:spPr>
            <a:xfrm>
              <a:off x="7808534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sz="1600" dirty="0">
                  <a:solidFill>
                    <a:schemeClr val="tx1"/>
                  </a:solidFill>
                </a:rPr>
                <a:t>Δ</a:t>
              </a:r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endParaRPr kumimoji="1" lang="ko-Kore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83BD60-D9E6-9C4E-9B78-898F69922C92}"/>
                </a:ext>
              </a:extLst>
            </p:cNvPr>
            <p:cNvSpPr/>
            <p:nvPr/>
          </p:nvSpPr>
          <p:spPr>
            <a:xfrm>
              <a:off x="8842705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16ED53-436B-8F44-8B7E-57856F2CEDFD}"/>
                </a:ext>
              </a:extLst>
            </p:cNvPr>
            <p:cNvSpPr/>
            <p:nvPr/>
          </p:nvSpPr>
          <p:spPr>
            <a:xfrm>
              <a:off x="4020504" y="4544958"/>
              <a:ext cx="838734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sz="1600" dirty="0">
                  <a:solidFill>
                    <a:schemeClr val="tx1"/>
                  </a:solidFill>
                </a:rPr>
                <a:t>Δ</a:t>
              </a:r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endParaRPr kumimoji="1" lang="ko-Kore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196BD2-CB94-FD49-A9B7-4549C090D585}"/>
                </a:ext>
              </a:extLst>
            </p:cNvPr>
            <p:cNvSpPr/>
            <p:nvPr/>
          </p:nvSpPr>
          <p:spPr>
            <a:xfrm>
              <a:off x="3294951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 err="1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123C92-C18D-FD43-9DF8-5A516014F596}"/>
                </a:ext>
              </a:extLst>
            </p:cNvPr>
            <p:cNvSpPr/>
            <p:nvPr/>
          </p:nvSpPr>
          <p:spPr>
            <a:xfrm>
              <a:off x="5182137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85A4DA-2761-7C49-850A-EE26D9D7495F}"/>
                </a:ext>
              </a:extLst>
            </p:cNvPr>
            <p:cNvSpPr/>
            <p:nvPr/>
          </p:nvSpPr>
          <p:spPr>
            <a:xfrm>
              <a:off x="2178757" y="2329957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C4DBCE-56F7-3B4B-864F-3225E75C4C70}"/>
                </a:ext>
              </a:extLst>
            </p:cNvPr>
            <p:cNvSpPr/>
            <p:nvPr/>
          </p:nvSpPr>
          <p:spPr>
            <a:xfrm>
              <a:off x="2178756" y="3933569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537A92-D5AB-C943-A0C0-465CDEE68C19}"/>
                </a:ext>
              </a:extLst>
            </p:cNvPr>
            <p:cNvSpPr/>
            <p:nvPr/>
          </p:nvSpPr>
          <p:spPr>
            <a:xfrm>
              <a:off x="5915109" y="2321490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5C63DB-D264-1544-95F2-E6E1CBEA99E3}"/>
                </a:ext>
              </a:extLst>
            </p:cNvPr>
            <p:cNvSpPr/>
            <p:nvPr/>
          </p:nvSpPr>
          <p:spPr>
            <a:xfrm>
              <a:off x="5915108" y="3925102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09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4BE618-BC3F-FC44-AA80-6DD90587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70050"/>
            <a:ext cx="4610100" cy="35179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01B5130-D60F-F94F-A13E-1434BF3B8F88}"/>
              </a:ext>
            </a:extLst>
          </p:cNvPr>
          <p:cNvSpPr/>
          <p:nvPr/>
        </p:nvSpPr>
        <p:spPr>
          <a:xfrm>
            <a:off x="4486492" y="2530369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E2C57B7-2B0C-474A-B970-D315F908BAAD}"/>
              </a:ext>
            </a:extLst>
          </p:cNvPr>
          <p:cNvSpPr/>
          <p:nvPr/>
        </p:nvSpPr>
        <p:spPr>
          <a:xfrm>
            <a:off x="4217133" y="3572360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A05F94-76E1-EC43-88DD-43D5BCA64A76}"/>
              </a:ext>
            </a:extLst>
          </p:cNvPr>
          <p:cNvSpPr/>
          <p:nvPr/>
        </p:nvSpPr>
        <p:spPr>
          <a:xfrm>
            <a:off x="5110268" y="3005290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CB3E90-4323-294C-BBB1-81E4527AEA6B}"/>
              </a:ext>
            </a:extLst>
          </p:cNvPr>
          <p:cNvSpPr/>
          <p:nvPr/>
        </p:nvSpPr>
        <p:spPr>
          <a:xfrm>
            <a:off x="5875812" y="2998201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FBA5DC8-D5C1-1149-92F0-EE0D2153BB96}"/>
              </a:ext>
            </a:extLst>
          </p:cNvPr>
          <p:cNvSpPr/>
          <p:nvPr/>
        </p:nvSpPr>
        <p:spPr>
          <a:xfrm>
            <a:off x="6371998" y="3433464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0E00DE0-07BA-E64D-B377-9E5F0DFECCE0}"/>
              </a:ext>
            </a:extLst>
          </p:cNvPr>
          <p:cNvSpPr/>
          <p:nvPr/>
        </p:nvSpPr>
        <p:spPr>
          <a:xfrm>
            <a:off x="6854008" y="3213724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3A3532A-5694-424E-9D3F-816250FD9261}"/>
              </a:ext>
            </a:extLst>
          </p:cNvPr>
          <p:cNvSpPr/>
          <p:nvPr/>
        </p:nvSpPr>
        <p:spPr>
          <a:xfrm>
            <a:off x="7910175" y="3858765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78267-7420-944D-86D0-E077D3ABFA2F}"/>
              </a:ext>
            </a:extLst>
          </p:cNvPr>
          <p:cNvSpPr/>
          <p:nvPr/>
        </p:nvSpPr>
        <p:spPr>
          <a:xfrm rot="16200000">
            <a:off x="2193619" y="3183668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AEC280-1183-9440-9C39-CBEA445F2F15}"/>
              </a:ext>
            </a:extLst>
          </p:cNvPr>
          <p:cNvSpPr/>
          <p:nvPr/>
        </p:nvSpPr>
        <p:spPr>
          <a:xfrm>
            <a:off x="3505616" y="1634115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55C951-299C-274F-9855-7C55F3BEA2F9}"/>
              </a:ext>
            </a:extLst>
          </p:cNvPr>
          <p:cNvSpPr/>
          <p:nvPr/>
        </p:nvSpPr>
        <p:spPr>
          <a:xfrm>
            <a:off x="4212162" y="4053564"/>
            <a:ext cx="274330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B23EF6-0763-6743-B05B-F0442D95C471}"/>
              </a:ext>
            </a:extLst>
          </p:cNvPr>
          <p:cNvSpPr/>
          <p:nvPr/>
        </p:nvSpPr>
        <p:spPr>
          <a:xfrm>
            <a:off x="4694404" y="4028421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FF9BEB-063D-E641-B945-5258F25BB8D3}"/>
              </a:ext>
            </a:extLst>
          </p:cNvPr>
          <p:cNvSpPr/>
          <p:nvPr/>
        </p:nvSpPr>
        <p:spPr>
          <a:xfrm>
            <a:off x="5315094" y="4014539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51392-AA3B-3440-BCF4-8910D92F8599}"/>
              </a:ext>
            </a:extLst>
          </p:cNvPr>
          <p:cNvSpPr/>
          <p:nvPr/>
        </p:nvSpPr>
        <p:spPr>
          <a:xfrm>
            <a:off x="5977399" y="4021455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C1A420-5D9D-B041-8391-8D18FC636D93}"/>
              </a:ext>
            </a:extLst>
          </p:cNvPr>
          <p:cNvSpPr/>
          <p:nvPr/>
        </p:nvSpPr>
        <p:spPr>
          <a:xfrm>
            <a:off x="6482309" y="4028421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2554A-12D6-5D4C-AB8B-E8E0B053776C}"/>
              </a:ext>
            </a:extLst>
          </p:cNvPr>
          <p:cNvSpPr/>
          <p:nvPr/>
        </p:nvSpPr>
        <p:spPr>
          <a:xfrm>
            <a:off x="7183485" y="4033355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D7B954-E101-314E-B569-D6B1E4F03179}"/>
              </a:ext>
            </a:extLst>
          </p:cNvPr>
          <p:cNvSpPr/>
          <p:nvPr/>
        </p:nvSpPr>
        <p:spPr>
          <a:xfrm>
            <a:off x="4151374" y="4064356"/>
            <a:ext cx="4730356" cy="33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       Log           Lin          Log     Lin              Log</a:t>
            </a:r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90243-72C6-1C48-882C-20B7B994F096}"/>
              </a:ext>
            </a:extLst>
          </p:cNvPr>
          <p:cNvSpPr/>
          <p:nvPr/>
        </p:nvSpPr>
        <p:spPr>
          <a:xfrm>
            <a:off x="5570838" y="4801537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3F9D17-B896-7447-A61E-2B7B0EDAA0B2}"/>
              </a:ext>
            </a:extLst>
          </p:cNvPr>
          <p:cNvGrpSpPr/>
          <p:nvPr/>
        </p:nvGrpSpPr>
        <p:grpSpPr>
          <a:xfrm>
            <a:off x="3505616" y="1634115"/>
            <a:ext cx="5376114" cy="3553835"/>
            <a:chOff x="3505616" y="1634115"/>
            <a:chExt cx="5376114" cy="35538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4BE618-BC3F-FC44-AA80-6DD90587F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950" y="1670050"/>
              <a:ext cx="4610100" cy="3517900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01B5130-D60F-F94F-A13E-1434BF3B8F88}"/>
                </a:ext>
              </a:extLst>
            </p:cNvPr>
            <p:cNvSpPr/>
            <p:nvPr/>
          </p:nvSpPr>
          <p:spPr>
            <a:xfrm>
              <a:off x="4486492" y="2530369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E2C57B7-2B0C-474A-B970-D315F908BAAD}"/>
                </a:ext>
              </a:extLst>
            </p:cNvPr>
            <p:cNvSpPr/>
            <p:nvPr/>
          </p:nvSpPr>
          <p:spPr>
            <a:xfrm>
              <a:off x="4217133" y="3572360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1A05F94-76E1-EC43-88DD-43D5BCA64A76}"/>
                </a:ext>
              </a:extLst>
            </p:cNvPr>
            <p:cNvSpPr/>
            <p:nvPr/>
          </p:nvSpPr>
          <p:spPr>
            <a:xfrm>
              <a:off x="5110268" y="3005290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3CB3E90-4323-294C-BBB1-81E4527AEA6B}"/>
                </a:ext>
              </a:extLst>
            </p:cNvPr>
            <p:cNvSpPr/>
            <p:nvPr/>
          </p:nvSpPr>
          <p:spPr>
            <a:xfrm>
              <a:off x="5875812" y="2998201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FBA5DC8-D5C1-1149-92F0-EE0D2153BB96}"/>
                </a:ext>
              </a:extLst>
            </p:cNvPr>
            <p:cNvSpPr/>
            <p:nvPr/>
          </p:nvSpPr>
          <p:spPr>
            <a:xfrm>
              <a:off x="6371998" y="3433464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0E00DE0-07BA-E64D-B377-9E5F0DFECCE0}"/>
                </a:ext>
              </a:extLst>
            </p:cNvPr>
            <p:cNvSpPr/>
            <p:nvPr/>
          </p:nvSpPr>
          <p:spPr>
            <a:xfrm>
              <a:off x="6854008" y="3213724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3A3532A-5694-424E-9D3F-816250FD9261}"/>
                </a:ext>
              </a:extLst>
            </p:cNvPr>
            <p:cNvSpPr/>
            <p:nvPr/>
          </p:nvSpPr>
          <p:spPr>
            <a:xfrm>
              <a:off x="7910175" y="3858765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B78267-7420-944D-86D0-E077D3ABFA2F}"/>
                </a:ext>
              </a:extLst>
            </p:cNvPr>
            <p:cNvSpPr/>
            <p:nvPr/>
          </p:nvSpPr>
          <p:spPr>
            <a:xfrm rot="16200000">
              <a:off x="2193619" y="3183668"/>
              <a:ext cx="3082478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AEC280-1183-9440-9C39-CBEA445F2F15}"/>
                </a:ext>
              </a:extLst>
            </p:cNvPr>
            <p:cNvSpPr/>
            <p:nvPr/>
          </p:nvSpPr>
          <p:spPr>
            <a:xfrm>
              <a:off x="3505616" y="1634115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55C951-299C-274F-9855-7C55F3BEA2F9}"/>
                </a:ext>
              </a:extLst>
            </p:cNvPr>
            <p:cNvSpPr/>
            <p:nvPr/>
          </p:nvSpPr>
          <p:spPr>
            <a:xfrm>
              <a:off x="4212162" y="4053564"/>
              <a:ext cx="274330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23EF6-0763-6743-B05B-F0442D95C471}"/>
                </a:ext>
              </a:extLst>
            </p:cNvPr>
            <p:cNvSpPr/>
            <p:nvPr/>
          </p:nvSpPr>
          <p:spPr>
            <a:xfrm>
              <a:off x="4694404" y="4028421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F9BEB-063D-E641-B945-5258F25BB8D3}"/>
                </a:ext>
              </a:extLst>
            </p:cNvPr>
            <p:cNvSpPr/>
            <p:nvPr/>
          </p:nvSpPr>
          <p:spPr>
            <a:xfrm>
              <a:off x="5315094" y="4014539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A251392-AA3B-3440-BCF4-8910D92F8599}"/>
                </a:ext>
              </a:extLst>
            </p:cNvPr>
            <p:cNvSpPr/>
            <p:nvPr/>
          </p:nvSpPr>
          <p:spPr>
            <a:xfrm>
              <a:off x="5977399" y="4021455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C1A420-5D9D-B041-8391-8D18FC636D93}"/>
                </a:ext>
              </a:extLst>
            </p:cNvPr>
            <p:cNvSpPr/>
            <p:nvPr/>
          </p:nvSpPr>
          <p:spPr>
            <a:xfrm>
              <a:off x="6482309" y="4028421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32554A-12D6-5D4C-AB8B-E8E0B053776C}"/>
                </a:ext>
              </a:extLst>
            </p:cNvPr>
            <p:cNvSpPr/>
            <p:nvPr/>
          </p:nvSpPr>
          <p:spPr>
            <a:xfrm>
              <a:off x="7183485" y="4033355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D7B954-E101-314E-B569-D6B1E4F03179}"/>
                </a:ext>
              </a:extLst>
            </p:cNvPr>
            <p:cNvSpPr/>
            <p:nvPr/>
          </p:nvSpPr>
          <p:spPr>
            <a:xfrm>
              <a:off x="4151374" y="4064356"/>
              <a:ext cx="4730356" cy="337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       Log           Lin          Log     Lin              Log</a:t>
              </a:r>
              <a:endParaRPr kumimoji="1" lang="ko-Kore-KR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B90243-72C6-1C48-882C-20B7B994F096}"/>
                </a:ext>
              </a:extLst>
            </p:cNvPr>
            <p:cNvSpPr/>
            <p:nvPr/>
          </p:nvSpPr>
          <p:spPr>
            <a:xfrm>
              <a:off x="5570838" y="480153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43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1C8AF-7AA2-0443-9B04-33EF0621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504950"/>
            <a:ext cx="4610100" cy="3848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24E2B36-243B-9E47-8BB2-37A06EF5C2F2}"/>
              </a:ext>
            </a:extLst>
          </p:cNvPr>
          <p:cNvSpPr/>
          <p:nvPr/>
        </p:nvSpPr>
        <p:spPr>
          <a:xfrm>
            <a:off x="4195869" y="4093580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955735-CF64-664A-97E6-28BC20E28832}"/>
              </a:ext>
            </a:extLst>
          </p:cNvPr>
          <p:cNvSpPr/>
          <p:nvPr/>
        </p:nvSpPr>
        <p:spPr>
          <a:xfrm>
            <a:off x="4521934" y="3336627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0231C6F-A302-9145-91AE-B34D3181EB74}"/>
              </a:ext>
            </a:extLst>
          </p:cNvPr>
          <p:cNvSpPr/>
          <p:nvPr/>
        </p:nvSpPr>
        <p:spPr>
          <a:xfrm>
            <a:off x="4826734" y="2549817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0B770C-D637-7A40-B185-D84964E776A8}"/>
              </a:ext>
            </a:extLst>
          </p:cNvPr>
          <p:cNvSpPr/>
          <p:nvPr/>
        </p:nvSpPr>
        <p:spPr>
          <a:xfrm>
            <a:off x="5443423" y="268449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0C0CB45-5AF9-4743-B1E2-8B99312BB710}"/>
              </a:ext>
            </a:extLst>
          </p:cNvPr>
          <p:cNvSpPr/>
          <p:nvPr/>
        </p:nvSpPr>
        <p:spPr>
          <a:xfrm>
            <a:off x="6003627" y="3336627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180B06-379E-4046-AD2F-EDFB3C7BBAB5}"/>
              </a:ext>
            </a:extLst>
          </p:cNvPr>
          <p:cNvSpPr/>
          <p:nvPr/>
        </p:nvSpPr>
        <p:spPr>
          <a:xfrm>
            <a:off x="6705375" y="364851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5D8DC2-DC77-BD4B-98C1-9DE9D6080CF4}"/>
              </a:ext>
            </a:extLst>
          </p:cNvPr>
          <p:cNvSpPr/>
          <p:nvPr/>
        </p:nvSpPr>
        <p:spPr>
          <a:xfrm>
            <a:off x="7229915" y="395331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6743F9-A1BE-9941-96F7-4A48B82E1B4E}"/>
              </a:ext>
            </a:extLst>
          </p:cNvPr>
          <p:cNvSpPr/>
          <p:nvPr/>
        </p:nvSpPr>
        <p:spPr>
          <a:xfrm>
            <a:off x="7797211" y="4200129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F5F4BA-491F-0C41-B15A-C3D95732BD18}"/>
              </a:ext>
            </a:extLst>
          </p:cNvPr>
          <p:cNvSpPr/>
          <p:nvPr/>
        </p:nvSpPr>
        <p:spPr>
          <a:xfrm rot="16200000">
            <a:off x="2193619" y="3183668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ln(C)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2077FB-D29C-A546-925D-905F89774302}"/>
              </a:ext>
            </a:extLst>
          </p:cNvPr>
          <p:cNvSpPr/>
          <p:nvPr/>
        </p:nvSpPr>
        <p:spPr>
          <a:xfrm>
            <a:off x="5478465" y="4950393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7CFAB1-714C-7D4B-AE0C-F97E7B29A412}"/>
              </a:ext>
            </a:extLst>
          </p:cNvPr>
          <p:cNvSpPr/>
          <p:nvPr/>
        </p:nvSpPr>
        <p:spPr>
          <a:xfrm>
            <a:off x="5872716" y="2095715"/>
            <a:ext cx="2899144" cy="102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3-4 observations over 2-4 half-lives for terminal slope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AA3DE8-7689-3943-915B-E08FEB213AC4}"/>
              </a:ext>
            </a:extLst>
          </p:cNvPr>
          <p:cNvSpPr/>
          <p:nvPr/>
        </p:nvSpPr>
        <p:spPr>
          <a:xfrm>
            <a:off x="3469535" y="1504949"/>
            <a:ext cx="1237145" cy="3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1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9214220-D757-EA44-9AB4-33A7E8A7A594}"/>
              </a:ext>
            </a:extLst>
          </p:cNvPr>
          <p:cNvGrpSpPr/>
          <p:nvPr/>
        </p:nvGrpSpPr>
        <p:grpSpPr>
          <a:xfrm>
            <a:off x="3469535" y="1504949"/>
            <a:ext cx="5302325" cy="3848101"/>
            <a:chOff x="3469535" y="1504949"/>
            <a:chExt cx="5302325" cy="38481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A1C8AF-7AA2-0443-9B04-33EF0621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950" y="1504950"/>
              <a:ext cx="4610100" cy="38481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24E2B36-243B-9E47-8BB2-37A06EF5C2F2}"/>
                </a:ext>
              </a:extLst>
            </p:cNvPr>
            <p:cNvSpPr/>
            <p:nvPr/>
          </p:nvSpPr>
          <p:spPr>
            <a:xfrm>
              <a:off x="4195869" y="4093580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55735-CF64-664A-97E6-28BC20E28832}"/>
                </a:ext>
              </a:extLst>
            </p:cNvPr>
            <p:cNvSpPr/>
            <p:nvPr/>
          </p:nvSpPr>
          <p:spPr>
            <a:xfrm>
              <a:off x="4521934" y="3336627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0231C6F-A302-9145-91AE-B34D3181EB74}"/>
                </a:ext>
              </a:extLst>
            </p:cNvPr>
            <p:cNvSpPr/>
            <p:nvPr/>
          </p:nvSpPr>
          <p:spPr>
            <a:xfrm>
              <a:off x="4826734" y="2549817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A0B770C-D637-7A40-B185-D84964E776A8}"/>
                </a:ext>
              </a:extLst>
            </p:cNvPr>
            <p:cNvSpPr/>
            <p:nvPr/>
          </p:nvSpPr>
          <p:spPr>
            <a:xfrm>
              <a:off x="5443423" y="268449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0C0CB45-5AF9-4743-B1E2-8B99312BB710}"/>
                </a:ext>
              </a:extLst>
            </p:cNvPr>
            <p:cNvSpPr/>
            <p:nvPr/>
          </p:nvSpPr>
          <p:spPr>
            <a:xfrm>
              <a:off x="6003627" y="3336627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4180B06-379E-4046-AD2F-EDFB3C7BBAB5}"/>
                </a:ext>
              </a:extLst>
            </p:cNvPr>
            <p:cNvSpPr/>
            <p:nvPr/>
          </p:nvSpPr>
          <p:spPr>
            <a:xfrm>
              <a:off x="6705375" y="364851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25D8DC2-DC77-BD4B-98C1-9DE9D6080CF4}"/>
                </a:ext>
              </a:extLst>
            </p:cNvPr>
            <p:cNvSpPr/>
            <p:nvPr/>
          </p:nvSpPr>
          <p:spPr>
            <a:xfrm>
              <a:off x="7229915" y="395331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6743F9-A1BE-9941-96F7-4A48B82E1B4E}"/>
                </a:ext>
              </a:extLst>
            </p:cNvPr>
            <p:cNvSpPr/>
            <p:nvPr/>
          </p:nvSpPr>
          <p:spPr>
            <a:xfrm>
              <a:off x="7797211" y="4200129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F5F4BA-491F-0C41-B15A-C3D95732BD18}"/>
                </a:ext>
              </a:extLst>
            </p:cNvPr>
            <p:cNvSpPr/>
            <p:nvPr/>
          </p:nvSpPr>
          <p:spPr>
            <a:xfrm rot="16200000">
              <a:off x="2193619" y="3183668"/>
              <a:ext cx="3082478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ln(C)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32077FB-D29C-A546-925D-905F89774302}"/>
                </a:ext>
              </a:extLst>
            </p:cNvPr>
            <p:cNvSpPr/>
            <p:nvPr/>
          </p:nvSpPr>
          <p:spPr>
            <a:xfrm>
              <a:off x="5478465" y="4950393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7CFAB1-714C-7D4B-AE0C-F97E7B29A412}"/>
                </a:ext>
              </a:extLst>
            </p:cNvPr>
            <p:cNvSpPr/>
            <p:nvPr/>
          </p:nvSpPr>
          <p:spPr>
            <a:xfrm>
              <a:off x="5872716" y="2095715"/>
              <a:ext cx="2899144" cy="1020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Minimum 3-4 observations over 2-4 half-lives for terminal slope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AA3DE8-7689-3943-915B-E08FEB213AC4}"/>
                </a:ext>
              </a:extLst>
            </p:cNvPr>
            <p:cNvSpPr/>
            <p:nvPr/>
          </p:nvSpPr>
          <p:spPr>
            <a:xfrm>
              <a:off x="3469535" y="1504949"/>
              <a:ext cx="1237145" cy="330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3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E63C53-75E7-6040-B26D-AB66CA24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98650"/>
            <a:ext cx="7620000" cy="3060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971BD9-9903-6A4C-8EA6-2CCA8FC31593}"/>
              </a:ext>
            </a:extLst>
          </p:cNvPr>
          <p:cNvSpPr/>
          <p:nvPr/>
        </p:nvSpPr>
        <p:spPr>
          <a:xfrm rot="16200000">
            <a:off x="831726" y="3110637"/>
            <a:ext cx="2570647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ln(C)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2FCF59-6DDD-2D43-84B6-E538FFAF0F66}"/>
              </a:ext>
            </a:extLst>
          </p:cNvPr>
          <p:cNvSpPr/>
          <p:nvPr/>
        </p:nvSpPr>
        <p:spPr>
          <a:xfrm>
            <a:off x="3389932" y="4463713"/>
            <a:ext cx="1434728" cy="38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97909C-9B3A-8F4E-ACB6-4FAEC4924B66}"/>
              </a:ext>
            </a:extLst>
          </p:cNvPr>
          <p:cNvSpPr/>
          <p:nvPr/>
        </p:nvSpPr>
        <p:spPr>
          <a:xfrm rot="16200000">
            <a:off x="4598369" y="3110636"/>
            <a:ext cx="2570647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ln(C)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F9F81A-2734-DC4A-BEA9-50A16205DEB4}"/>
              </a:ext>
            </a:extLst>
          </p:cNvPr>
          <p:cNvSpPr/>
          <p:nvPr/>
        </p:nvSpPr>
        <p:spPr>
          <a:xfrm>
            <a:off x="2117050" y="1860147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7AF9EA-6525-5440-A720-92FA438132B2}"/>
              </a:ext>
            </a:extLst>
          </p:cNvPr>
          <p:cNvSpPr/>
          <p:nvPr/>
        </p:nvSpPr>
        <p:spPr>
          <a:xfrm>
            <a:off x="5614196" y="1860147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1D4945-13F4-474C-9342-DA7A2109B92F}"/>
              </a:ext>
            </a:extLst>
          </p:cNvPr>
          <p:cNvSpPr/>
          <p:nvPr/>
        </p:nvSpPr>
        <p:spPr>
          <a:xfrm>
            <a:off x="2549839" y="2236553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0751421-73B9-204A-8730-9585FF6E3F9E}"/>
              </a:ext>
            </a:extLst>
          </p:cNvPr>
          <p:cNvSpPr/>
          <p:nvPr/>
        </p:nvSpPr>
        <p:spPr>
          <a:xfrm>
            <a:off x="2732719" y="277648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5A1B60-F924-E24E-80D3-F04B9624EBCF}"/>
              </a:ext>
            </a:extLst>
          </p:cNvPr>
          <p:cNvSpPr/>
          <p:nvPr/>
        </p:nvSpPr>
        <p:spPr>
          <a:xfrm>
            <a:off x="2872056" y="294194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155C06-9C73-0544-A842-D01EEF773368}"/>
              </a:ext>
            </a:extLst>
          </p:cNvPr>
          <p:cNvSpPr/>
          <p:nvPr/>
        </p:nvSpPr>
        <p:spPr>
          <a:xfrm>
            <a:off x="3211690" y="3029032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5B51F9-51DB-4C44-804D-D399F0925CCE}"/>
              </a:ext>
            </a:extLst>
          </p:cNvPr>
          <p:cNvSpPr/>
          <p:nvPr/>
        </p:nvSpPr>
        <p:spPr>
          <a:xfrm>
            <a:off x="3612284" y="3177078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085B3BD-48C4-C145-B794-C561BC496C1C}"/>
              </a:ext>
            </a:extLst>
          </p:cNvPr>
          <p:cNvSpPr/>
          <p:nvPr/>
        </p:nvSpPr>
        <p:spPr>
          <a:xfrm>
            <a:off x="5014364" y="302032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4C7D95-A316-DC49-915F-07D7C10EA05E}"/>
              </a:ext>
            </a:extLst>
          </p:cNvPr>
          <p:cNvSpPr/>
          <p:nvPr/>
        </p:nvSpPr>
        <p:spPr>
          <a:xfrm>
            <a:off x="5014365" y="3307707"/>
            <a:ext cx="184746" cy="184746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F05F269-F5AE-C745-BF0A-F797B582440B}"/>
              </a:ext>
            </a:extLst>
          </p:cNvPr>
          <p:cNvSpPr/>
          <p:nvPr/>
        </p:nvSpPr>
        <p:spPr>
          <a:xfrm>
            <a:off x="8588776" y="3307707"/>
            <a:ext cx="184746" cy="184746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19A196-E9BD-F74A-A984-38D8583ED119}"/>
              </a:ext>
            </a:extLst>
          </p:cNvPr>
          <p:cNvSpPr/>
          <p:nvPr/>
        </p:nvSpPr>
        <p:spPr>
          <a:xfrm>
            <a:off x="7271552" y="3205070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4862C38-2C34-1944-8714-2B1C15B00241}"/>
              </a:ext>
            </a:extLst>
          </p:cNvPr>
          <p:cNvSpPr/>
          <p:nvPr/>
        </p:nvSpPr>
        <p:spPr>
          <a:xfrm>
            <a:off x="6848669" y="302032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292BB6-B2EB-B047-8FB4-1B40A527211F}"/>
              </a:ext>
            </a:extLst>
          </p:cNvPr>
          <p:cNvSpPr/>
          <p:nvPr/>
        </p:nvSpPr>
        <p:spPr>
          <a:xfrm>
            <a:off x="6485541" y="296652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9B440B4-2F44-FE44-ADB2-B256CD3D6F2B}"/>
              </a:ext>
            </a:extLst>
          </p:cNvPr>
          <p:cNvSpPr/>
          <p:nvPr/>
        </p:nvSpPr>
        <p:spPr>
          <a:xfrm>
            <a:off x="6381038" y="2774935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2610D7-276B-FF44-8F4C-C77B9A00B932}"/>
              </a:ext>
            </a:extLst>
          </p:cNvPr>
          <p:cNvSpPr/>
          <p:nvPr/>
        </p:nvSpPr>
        <p:spPr>
          <a:xfrm>
            <a:off x="6206866" y="2235003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543414-FA2A-0845-AD14-88226327578D}"/>
              </a:ext>
            </a:extLst>
          </p:cNvPr>
          <p:cNvSpPr/>
          <p:nvPr/>
        </p:nvSpPr>
        <p:spPr>
          <a:xfrm>
            <a:off x="7165283" y="4465889"/>
            <a:ext cx="1434728" cy="38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A94F8E-8491-464A-9292-88BD8CC429F7}"/>
              </a:ext>
            </a:extLst>
          </p:cNvPr>
          <p:cNvSpPr/>
          <p:nvPr/>
        </p:nvSpPr>
        <p:spPr>
          <a:xfrm>
            <a:off x="2992135" y="2150339"/>
            <a:ext cx="2372152" cy="655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 observation</a:t>
            </a:r>
          </a:p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(C*) is a bit off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1B10E5-0C73-DA4D-AB03-AF03CC243CBE}"/>
              </a:ext>
            </a:extLst>
          </p:cNvPr>
          <p:cNvSpPr/>
          <p:nvPr/>
        </p:nvSpPr>
        <p:spPr>
          <a:xfrm>
            <a:off x="2518581" y="3464381"/>
            <a:ext cx="2372152" cy="89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terminal concentration (     ) is more correct</a:t>
            </a:r>
            <a:endParaRPr lang="en-US" altLang="ko-Kore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76B15A6-E0B8-B148-AF6F-CC3BDE5C1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3" t="26260"/>
          <a:stretch/>
        </p:blipFill>
        <p:spPr>
          <a:xfrm>
            <a:off x="8465955" y="3536185"/>
            <a:ext cx="267594" cy="388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4F3F08-9ACF-3A48-8B45-35AB6544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3" t="26260"/>
          <a:stretch/>
        </p:blipFill>
        <p:spPr>
          <a:xfrm>
            <a:off x="5292925" y="3244711"/>
            <a:ext cx="267594" cy="3885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0F08D9-DCFA-AE45-9EA4-2652F0DEB98D}"/>
              </a:ext>
            </a:extLst>
          </p:cNvPr>
          <p:cNvSpPr/>
          <p:nvPr/>
        </p:nvSpPr>
        <p:spPr>
          <a:xfrm>
            <a:off x="5246565" y="2799562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ore-KR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C*</a:t>
            </a:r>
            <a:endParaRPr lang="ko-Kore-KR" altLang="en-US" i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F919D9-2282-124B-B56D-114EBB029389}"/>
              </a:ext>
            </a:extLst>
          </p:cNvPr>
          <p:cNvSpPr/>
          <p:nvPr/>
        </p:nvSpPr>
        <p:spPr>
          <a:xfrm>
            <a:off x="8599752" y="266615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ore-KR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C*</a:t>
            </a:r>
            <a:endParaRPr lang="ko-Kore-KR" altLang="en-US" i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757835-366F-214A-8B62-FBCA3D51EE8E}"/>
              </a:ext>
            </a:extLst>
          </p:cNvPr>
          <p:cNvSpPr/>
          <p:nvPr/>
        </p:nvSpPr>
        <p:spPr>
          <a:xfrm>
            <a:off x="8588775" y="303109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3741A7-FF5B-5444-9B38-F1E1FCD3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3" t="26260"/>
          <a:stretch/>
        </p:blipFill>
        <p:spPr>
          <a:xfrm>
            <a:off x="4134367" y="3760932"/>
            <a:ext cx="209008" cy="3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1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271</Words>
  <Application>Microsoft Macintosh PowerPoint</Application>
  <PresentationFormat>와이드스크린</PresentationFormat>
  <Paragraphs>102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Apple SD Gothic Neo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Sungpil Han</dc:creator>
  <cp:lastModifiedBy>Sungpil Han</cp:lastModifiedBy>
  <cp:revision>6</cp:revision>
  <dcterms:created xsi:type="dcterms:W3CDTF">2021-08-11T08:06:14Z</dcterms:created>
  <dcterms:modified xsi:type="dcterms:W3CDTF">2021-08-11T13:09:22Z</dcterms:modified>
</cp:coreProperties>
</file>